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84E96-71AD-4441-9C9A-8A5E7EE3D975}" type="datetimeFigureOut">
              <a:rPr lang="nl-NL" smtClean="0"/>
              <a:pPr/>
              <a:t>11-11-2012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167D-F261-4E15-961A-9D8614017FD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84E96-71AD-4441-9C9A-8A5E7EE3D975}" type="datetimeFigureOut">
              <a:rPr lang="nl-NL" smtClean="0"/>
              <a:pPr/>
              <a:t>11-11-2012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167D-F261-4E15-961A-9D8614017FD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84E96-71AD-4441-9C9A-8A5E7EE3D975}" type="datetimeFigureOut">
              <a:rPr lang="nl-NL" smtClean="0"/>
              <a:pPr/>
              <a:t>11-11-2012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167D-F261-4E15-961A-9D8614017FD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84E96-71AD-4441-9C9A-8A5E7EE3D975}" type="datetimeFigureOut">
              <a:rPr lang="nl-NL" smtClean="0"/>
              <a:pPr/>
              <a:t>11-11-2012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167D-F261-4E15-961A-9D8614017FD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84E96-71AD-4441-9C9A-8A5E7EE3D975}" type="datetimeFigureOut">
              <a:rPr lang="nl-NL" smtClean="0"/>
              <a:pPr/>
              <a:t>11-11-2012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167D-F261-4E15-961A-9D8614017FD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84E96-71AD-4441-9C9A-8A5E7EE3D975}" type="datetimeFigureOut">
              <a:rPr lang="nl-NL" smtClean="0"/>
              <a:pPr/>
              <a:t>11-11-2012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167D-F261-4E15-961A-9D8614017FD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84E96-71AD-4441-9C9A-8A5E7EE3D975}" type="datetimeFigureOut">
              <a:rPr lang="nl-NL" smtClean="0"/>
              <a:pPr/>
              <a:t>11-11-2012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167D-F261-4E15-961A-9D8614017FD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84E96-71AD-4441-9C9A-8A5E7EE3D975}" type="datetimeFigureOut">
              <a:rPr lang="nl-NL" smtClean="0"/>
              <a:pPr/>
              <a:t>11-11-2012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167D-F261-4E15-961A-9D8614017FD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84E96-71AD-4441-9C9A-8A5E7EE3D975}" type="datetimeFigureOut">
              <a:rPr lang="nl-NL" smtClean="0"/>
              <a:pPr/>
              <a:t>11-11-2012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167D-F261-4E15-961A-9D8614017FD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84E96-71AD-4441-9C9A-8A5E7EE3D975}" type="datetimeFigureOut">
              <a:rPr lang="nl-NL" smtClean="0"/>
              <a:pPr/>
              <a:t>11-11-2012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167D-F261-4E15-961A-9D8614017FD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84E96-71AD-4441-9C9A-8A5E7EE3D975}" type="datetimeFigureOut">
              <a:rPr lang="nl-NL" smtClean="0"/>
              <a:pPr/>
              <a:t>11-11-2012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A167D-F261-4E15-961A-9D8614017FD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84E96-71AD-4441-9C9A-8A5E7EE3D975}" type="datetimeFigureOut">
              <a:rPr lang="nl-NL" smtClean="0"/>
              <a:pPr/>
              <a:t>11-11-2012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A167D-F261-4E15-961A-9D8614017FD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 txBox="1">
            <a:spLocks/>
          </p:cNvSpPr>
          <p:nvPr/>
        </p:nvSpPr>
        <p:spPr>
          <a:xfrm>
            <a:off x="683568" y="476673"/>
            <a:ext cx="8064896" cy="792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 ontkenning</a:t>
            </a:r>
            <a:endParaRPr kumimoji="0" lang="nl-NL" sz="3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Ondertitel 4"/>
          <p:cNvSpPr txBox="1">
            <a:spLocks/>
          </p:cNvSpPr>
          <p:nvPr/>
        </p:nvSpPr>
        <p:spPr>
          <a:xfrm>
            <a:off x="683568" y="1412776"/>
            <a:ext cx="7776864" cy="4608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Nederlands:	niet, geen</a:t>
            </a:r>
            <a:endParaRPr kumimoji="0" lang="nl-NL" sz="3200" b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Vorm</a:t>
            </a:r>
            <a:endParaRPr lang="nl-NL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 hebt altijd twee woorden nodig.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noProof="0" dirty="0" smtClean="0"/>
              <a:t>1. </a:t>
            </a:r>
            <a:r>
              <a:rPr lang="nl-NL" sz="3200" b="1" noProof="0" dirty="0" err="1" smtClean="0">
                <a:solidFill>
                  <a:srgbClr val="FF0000"/>
                </a:solidFill>
              </a:rPr>
              <a:t>ne</a:t>
            </a:r>
            <a:r>
              <a:rPr lang="nl-NL" sz="3200" b="1" noProof="0" dirty="0" smtClean="0"/>
              <a:t> </a:t>
            </a:r>
            <a:r>
              <a:rPr lang="nl-NL" sz="3200" noProof="0" dirty="0" smtClean="0"/>
              <a:t>(</a:t>
            </a:r>
            <a:r>
              <a:rPr lang="nl-NL" sz="3200" b="1" noProof="0" dirty="0" smtClean="0">
                <a:solidFill>
                  <a:srgbClr val="FF0000"/>
                </a:solidFill>
              </a:rPr>
              <a:t>n’</a:t>
            </a:r>
            <a:r>
              <a:rPr lang="nl-NL" sz="3200" noProof="0" dirty="0" smtClean="0">
                <a:solidFill>
                  <a:srgbClr val="FF0000"/>
                </a:solidFill>
              </a:rPr>
              <a:t> </a:t>
            </a:r>
            <a:r>
              <a:rPr lang="nl-NL" sz="3200" noProof="0" dirty="0" smtClean="0"/>
              <a:t>bij klinkerbotsing)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kumimoji="0" lang="nl-NL" sz="3200" b="1" u="none" strike="noStrike" kern="1200" cap="none" spc="0" normalizeH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</a:t>
            </a:r>
            <a:r>
              <a:rPr kumimoji="0" lang="nl-NL" sz="3200" b="1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nl-NL" sz="32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nl-NL" sz="32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ndertitel 4"/>
          <p:cNvSpPr txBox="1">
            <a:spLocks/>
          </p:cNvSpPr>
          <p:nvPr/>
        </p:nvSpPr>
        <p:spPr>
          <a:xfrm>
            <a:off x="683568" y="548680"/>
            <a:ext cx="7776864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Plaats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b="1" dirty="0" smtClean="0">
                <a:solidFill>
                  <a:srgbClr val="FF0000"/>
                </a:solidFill>
              </a:rPr>
              <a:t>Ne (n’)</a:t>
            </a:r>
            <a:r>
              <a:rPr lang="nl-NL" sz="3200" dirty="0" smtClean="0">
                <a:solidFill>
                  <a:srgbClr val="FF0000"/>
                </a:solidFill>
              </a:rPr>
              <a:t> </a:t>
            </a:r>
            <a:r>
              <a:rPr lang="nl-NL" sz="3200" dirty="0" smtClean="0"/>
              <a:t>staat direct </a:t>
            </a:r>
            <a:r>
              <a:rPr lang="nl-NL" sz="3200" b="1" dirty="0" smtClean="0">
                <a:solidFill>
                  <a:srgbClr val="00B050"/>
                </a:solidFill>
              </a:rPr>
              <a:t>voor</a:t>
            </a:r>
            <a:r>
              <a:rPr lang="nl-NL" sz="3200" dirty="0" smtClean="0"/>
              <a:t> de persoonsvorm.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</a:t>
            </a:r>
            <a:r>
              <a:rPr kumimoji="0" lang="nl-NL" sz="32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staat direct </a:t>
            </a:r>
            <a:r>
              <a:rPr kumimoji="0" lang="nl-NL" sz="3200" b="1" i="0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achter</a:t>
            </a:r>
            <a:r>
              <a:rPr kumimoji="0" lang="nl-NL" sz="32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persoonsvorm.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b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b="1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persoonsvorm</a:t>
            </a:r>
            <a:r>
              <a:rPr kumimoji="0" lang="nl-NL" sz="32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het eerste (vervoegde) 				werkwoord in de zin</a:t>
            </a:r>
            <a:endParaRPr kumimoji="0" lang="nl-NL" sz="3200" b="1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ndertitel 4"/>
          <p:cNvSpPr txBox="1">
            <a:spLocks/>
          </p:cNvSpPr>
          <p:nvPr/>
        </p:nvSpPr>
        <p:spPr>
          <a:xfrm>
            <a:off x="683568" y="548680"/>
            <a:ext cx="7776864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bijvoorbeeld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Je </a:t>
            </a:r>
            <a:r>
              <a:rPr kumimoji="0" lang="nl-NL" sz="3200" b="0" i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vais</a:t>
            </a:r>
            <a:r>
              <a:rPr kumimoji="0" lang="nl-NL" sz="32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au </a:t>
            </a:r>
            <a:r>
              <a:rPr kumimoji="0" lang="nl-NL" sz="3200" b="0" i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supermarché</a:t>
            </a:r>
            <a:r>
              <a:rPr kumimoji="0" lang="nl-NL" sz="32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i="1" dirty="0"/>
              <a:t>	</a:t>
            </a:r>
            <a:r>
              <a:rPr lang="nl-NL" sz="3200" i="1" dirty="0" smtClean="0"/>
              <a:t>		Je </a:t>
            </a:r>
            <a:r>
              <a:rPr lang="nl-NL" sz="3200" b="1" i="1" dirty="0" err="1" smtClean="0">
                <a:solidFill>
                  <a:srgbClr val="FF0000"/>
                </a:solidFill>
              </a:rPr>
              <a:t>ne</a:t>
            </a:r>
            <a:r>
              <a:rPr lang="nl-NL" sz="3200" i="1" dirty="0" smtClean="0">
                <a:solidFill>
                  <a:srgbClr val="00B050"/>
                </a:solidFill>
              </a:rPr>
              <a:t> </a:t>
            </a:r>
            <a:r>
              <a:rPr lang="nl-NL" sz="3200" i="1" dirty="0" err="1" smtClean="0"/>
              <a:t>vais</a:t>
            </a:r>
            <a:r>
              <a:rPr lang="nl-NL" sz="3200" i="1" dirty="0" smtClean="0"/>
              <a:t> </a:t>
            </a:r>
            <a:r>
              <a:rPr lang="nl-NL" sz="3200" b="1" i="1" dirty="0" smtClean="0">
                <a:solidFill>
                  <a:srgbClr val="FF0000"/>
                </a:solidFill>
              </a:rPr>
              <a:t>pas</a:t>
            </a:r>
            <a:r>
              <a:rPr lang="nl-NL" sz="3200" i="1" dirty="0" smtClean="0">
                <a:solidFill>
                  <a:srgbClr val="00B050"/>
                </a:solidFill>
              </a:rPr>
              <a:t> </a:t>
            </a:r>
            <a:r>
              <a:rPr lang="nl-NL" sz="3200" i="1" dirty="0" smtClean="0"/>
              <a:t>au </a:t>
            </a:r>
            <a:r>
              <a:rPr lang="nl-NL" sz="3200" i="1" dirty="0" err="1" smtClean="0"/>
              <a:t>supermarché</a:t>
            </a:r>
            <a:r>
              <a:rPr lang="nl-NL" sz="3200" i="1" dirty="0" smtClean="0"/>
              <a:t>.</a:t>
            </a:r>
            <a:br>
              <a:rPr lang="nl-NL" sz="3200" i="1" dirty="0" smtClean="0"/>
            </a:br>
            <a:endParaRPr lang="nl-NL" sz="3200" i="1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nl-NL" sz="3200" i="1" dirty="0" err="1" smtClean="0"/>
              <a:t>J’habite</a:t>
            </a:r>
            <a:r>
              <a:rPr lang="nl-NL" sz="3200" i="1" dirty="0" smtClean="0"/>
              <a:t> à Rotterdam</a:t>
            </a:r>
            <a:r>
              <a:rPr lang="nl-NL" sz="3200" i="1" dirty="0"/>
              <a:t>	</a:t>
            </a:r>
            <a:endParaRPr lang="nl-NL" sz="3200" i="1" dirty="0" smtClean="0"/>
          </a:p>
          <a:p>
            <a:pPr marL="342900" indent="-342900">
              <a:spcBef>
                <a:spcPct val="20000"/>
              </a:spcBef>
              <a:defRPr/>
            </a:pPr>
            <a:r>
              <a:rPr lang="nl-NL" sz="3200" i="1" dirty="0"/>
              <a:t>	</a:t>
            </a:r>
            <a:r>
              <a:rPr lang="nl-NL" sz="3200" i="1" dirty="0" smtClean="0"/>
              <a:t>		Je </a:t>
            </a:r>
            <a:r>
              <a:rPr lang="nl-NL" sz="3200" b="1" i="1" dirty="0" smtClean="0">
                <a:solidFill>
                  <a:srgbClr val="FF0000"/>
                </a:solidFill>
              </a:rPr>
              <a:t>n’</a:t>
            </a:r>
            <a:r>
              <a:rPr lang="nl-NL" sz="3200" i="1" dirty="0" smtClean="0">
                <a:solidFill>
                  <a:srgbClr val="00B050"/>
                </a:solidFill>
              </a:rPr>
              <a:t> </a:t>
            </a:r>
            <a:r>
              <a:rPr lang="nl-NL" sz="3200" i="1" dirty="0" err="1" smtClean="0"/>
              <a:t>habite</a:t>
            </a:r>
            <a:r>
              <a:rPr lang="nl-NL" sz="3200" i="1" dirty="0" smtClean="0"/>
              <a:t> </a:t>
            </a:r>
            <a:r>
              <a:rPr lang="nl-NL" sz="3200" b="1" i="1" dirty="0">
                <a:solidFill>
                  <a:srgbClr val="FF0000"/>
                </a:solidFill>
              </a:rPr>
              <a:t>pas</a:t>
            </a:r>
            <a:r>
              <a:rPr lang="nl-NL" sz="3200" b="1" i="1" dirty="0">
                <a:solidFill>
                  <a:srgbClr val="00B050"/>
                </a:solidFill>
              </a:rPr>
              <a:t> </a:t>
            </a:r>
            <a:r>
              <a:rPr lang="nl-NL" sz="3200" i="1"/>
              <a:t>à </a:t>
            </a:r>
            <a:r>
              <a:rPr lang="nl-NL" sz="3200" i="1" smtClean="0"/>
              <a:t>Rotterdam.</a:t>
            </a:r>
            <a:endParaRPr lang="nl-NL" sz="3200" i="1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0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ndertitel 4"/>
          <p:cNvSpPr txBox="1">
            <a:spLocks/>
          </p:cNvSpPr>
          <p:nvPr/>
        </p:nvSpPr>
        <p:spPr>
          <a:xfrm>
            <a:off x="683568" y="548680"/>
            <a:ext cx="7776864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op</a:t>
            </a:r>
          </a:p>
          <a:p>
            <a:pPr marL="514350" lvl="0" indent="-514350">
              <a:spcBef>
                <a:spcPct val="20000"/>
              </a:spcBef>
              <a:defRPr/>
            </a:pPr>
            <a:r>
              <a:rPr lang="nl-NL" sz="3200" dirty="0" smtClean="0"/>
              <a:t>ik heb	</a:t>
            </a:r>
            <a:r>
              <a:rPr lang="nl-NL" sz="3200" dirty="0"/>
              <a:t>		=	</a:t>
            </a:r>
            <a:r>
              <a:rPr lang="nl-NL" sz="3200" i="1" dirty="0" err="1" smtClean="0"/>
              <a:t>j’ai</a:t>
            </a:r>
            <a:endParaRPr lang="nl-NL" sz="3200" i="1" dirty="0"/>
          </a:p>
          <a:p>
            <a:pPr marL="514350" lvl="0" indent="-514350">
              <a:spcBef>
                <a:spcPct val="20000"/>
              </a:spcBef>
              <a:defRPr/>
            </a:pPr>
            <a:r>
              <a:rPr lang="nl-NL" sz="3200" dirty="0" smtClean="0"/>
              <a:t>ik heb niet/geen</a:t>
            </a:r>
            <a:r>
              <a:rPr lang="nl-NL" sz="3200" dirty="0"/>
              <a:t>	</a:t>
            </a:r>
            <a:r>
              <a:rPr lang="nl-NL" sz="3200" dirty="0" smtClean="0"/>
              <a:t>	=</a:t>
            </a:r>
            <a:r>
              <a:rPr lang="nl-NL" sz="3200" dirty="0"/>
              <a:t>	</a:t>
            </a:r>
            <a:r>
              <a:rPr lang="nl-NL" sz="3200" i="1" dirty="0" smtClean="0"/>
              <a:t>je </a:t>
            </a:r>
            <a:r>
              <a:rPr lang="nl-NL" sz="3200" b="1" i="1" dirty="0" err="1" smtClean="0">
                <a:solidFill>
                  <a:srgbClr val="FF0000"/>
                </a:solidFill>
              </a:rPr>
              <a:t>n’</a:t>
            </a:r>
            <a:r>
              <a:rPr lang="nl-NL" sz="3200" i="1" dirty="0" err="1" smtClean="0"/>
              <a:t>ai</a:t>
            </a:r>
            <a:r>
              <a:rPr lang="nl-NL" sz="3200" i="1" dirty="0" smtClean="0"/>
              <a:t> </a:t>
            </a:r>
            <a:r>
              <a:rPr lang="nl-NL" sz="3200" b="1" i="1" dirty="0" smtClean="0">
                <a:solidFill>
                  <a:srgbClr val="FF0000"/>
                </a:solidFill>
              </a:rPr>
              <a:t>pas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dirty="0" smtClean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noProof="0" dirty="0" smtClean="0"/>
              <a:t>er is/er zijn		=	</a:t>
            </a:r>
            <a:r>
              <a:rPr lang="nl-NL" sz="3200" i="1" noProof="0" dirty="0" err="1" smtClean="0"/>
              <a:t>il</a:t>
            </a:r>
            <a:r>
              <a:rPr lang="nl-NL" sz="3200" i="1" noProof="0" dirty="0" smtClean="0"/>
              <a:t> y a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noProof="0" dirty="0" smtClean="0"/>
              <a:t>er is/er zijn niet/geen	=	</a:t>
            </a:r>
            <a:r>
              <a:rPr lang="nl-NL" sz="3200" i="1" noProof="0" dirty="0" err="1" smtClean="0"/>
              <a:t>il</a:t>
            </a:r>
            <a:r>
              <a:rPr lang="nl-NL" sz="3200" i="1" noProof="0" dirty="0" smtClean="0"/>
              <a:t> </a:t>
            </a:r>
            <a:r>
              <a:rPr lang="nl-NL" sz="3200" b="1" i="1" noProof="0" dirty="0" err="1" smtClean="0">
                <a:solidFill>
                  <a:srgbClr val="FF0000"/>
                </a:solidFill>
              </a:rPr>
              <a:t>n’</a:t>
            </a:r>
            <a:r>
              <a:rPr lang="nl-NL" sz="3200" i="1" noProof="0" dirty="0" err="1" smtClean="0"/>
              <a:t>y</a:t>
            </a:r>
            <a:r>
              <a:rPr lang="nl-NL" sz="3200" i="1" noProof="0" dirty="0" smtClean="0"/>
              <a:t> a </a:t>
            </a:r>
            <a:r>
              <a:rPr lang="nl-NL" sz="3200" b="1" i="1" noProof="0" dirty="0" smtClean="0">
                <a:solidFill>
                  <a:srgbClr val="FF0000"/>
                </a:solidFill>
              </a:rPr>
              <a:t>pas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b="1" i="1" dirty="0" smtClean="0">
              <a:solidFill>
                <a:srgbClr val="00B050"/>
              </a:solidFill>
            </a:endParaRPr>
          </a:p>
          <a:p>
            <a:pPr marL="514350" lvl="0" indent="-514350">
              <a:spcBef>
                <a:spcPct val="20000"/>
              </a:spcBef>
              <a:defRPr/>
            </a:pPr>
            <a:r>
              <a:rPr lang="nl-NL" sz="3200" dirty="0" smtClean="0"/>
              <a:t>het/dat is			=	</a:t>
            </a:r>
            <a:r>
              <a:rPr lang="nl-NL" sz="3200" i="1" dirty="0" err="1" smtClean="0"/>
              <a:t>c’est</a:t>
            </a:r>
            <a:endParaRPr lang="nl-NL" sz="3200" i="1" dirty="0" smtClean="0"/>
          </a:p>
          <a:p>
            <a:pPr marL="514350" lvl="0" indent="-514350">
              <a:spcBef>
                <a:spcPct val="20000"/>
              </a:spcBef>
              <a:defRPr/>
            </a:pPr>
            <a:r>
              <a:rPr lang="nl-NL" sz="3200" dirty="0" smtClean="0"/>
              <a:t>het/dat is niet/geen	=	</a:t>
            </a:r>
            <a:r>
              <a:rPr lang="nl-NL" sz="3200" i="1" dirty="0" err="1" smtClean="0"/>
              <a:t>ce</a:t>
            </a:r>
            <a:r>
              <a:rPr lang="nl-NL" sz="3200" i="1" dirty="0" smtClean="0"/>
              <a:t> </a:t>
            </a:r>
            <a:r>
              <a:rPr lang="nl-NL" sz="3200" b="1" i="1" dirty="0" err="1" smtClean="0">
                <a:solidFill>
                  <a:srgbClr val="FF0000"/>
                </a:solidFill>
              </a:rPr>
              <a:t>n’</a:t>
            </a:r>
            <a:r>
              <a:rPr lang="nl-NL" sz="3200" dirty="0" err="1" smtClean="0"/>
              <a:t>est</a:t>
            </a:r>
            <a:r>
              <a:rPr lang="nl-NL" sz="3200" i="1" dirty="0" smtClean="0"/>
              <a:t> </a:t>
            </a:r>
            <a:r>
              <a:rPr lang="nl-NL" sz="3200" b="1" i="1" dirty="0" smtClean="0">
                <a:solidFill>
                  <a:srgbClr val="FF0000"/>
                </a:solidFill>
              </a:rPr>
              <a:t>pas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b="1" i="1" dirty="0" smtClean="0">
              <a:solidFill>
                <a:srgbClr val="00B050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b="1" i="1" noProof="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39</Words>
  <Application>Microsoft Office PowerPoint</Application>
  <PresentationFormat>Diavoorstelling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Office-thema</vt:lpstr>
      <vt:lpstr>Dia 1</vt:lpstr>
      <vt:lpstr>Dia 2</vt:lpstr>
      <vt:lpstr>Dia 3</vt:lpstr>
      <vt:lpstr>Dia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Marieke</dc:creator>
  <cp:lastModifiedBy>Marieke</cp:lastModifiedBy>
  <cp:revision>3</cp:revision>
  <dcterms:created xsi:type="dcterms:W3CDTF">2012-04-23T09:41:52Z</dcterms:created>
  <dcterms:modified xsi:type="dcterms:W3CDTF">2012-11-11T14:31:21Z</dcterms:modified>
</cp:coreProperties>
</file>